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AB4E-0204-4A10-B5F2-F68EA137651B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1B491-4FDE-4E6C-BA07-3BCBF924BEE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AB4E-0204-4A10-B5F2-F68EA137651B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1B491-4FDE-4E6C-BA07-3BCBF924BE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AB4E-0204-4A10-B5F2-F68EA137651B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AB1B491-4FDE-4E6C-BA07-3BCBF924BEE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AB4E-0204-4A10-B5F2-F68EA137651B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1B491-4FDE-4E6C-BA07-3BCBF924BE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AB4E-0204-4A10-B5F2-F68EA137651B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1B491-4FDE-4E6C-BA07-3BCBF924BE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AB4E-0204-4A10-B5F2-F68EA137651B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1B491-4FDE-4E6C-BA07-3BCBF924BE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AB4E-0204-4A10-B5F2-F68EA137651B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1B491-4FDE-4E6C-BA07-3BCBF924BE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AB4E-0204-4A10-B5F2-F68EA137651B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1B491-4FDE-4E6C-BA07-3BCBF924BE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AB4E-0204-4A10-B5F2-F68EA137651B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1B491-4FDE-4E6C-BA07-3BCBF924BE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AB4E-0204-4A10-B5F2-F68EA137651B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1B491-4FDE-4E6C-BA07-3BCBF924BE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AB4E-0204-4A10-B5F2-F68EA137651B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1B491-4FDE-4E6C-BA07-3BCBF924BE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E2AB4E-0204-4A10-B5F2-F68EA137651B}" type="datetimeFigureOut">
              <a:rPr lang="ru-RU" smtClean="0"/>
              <a:t>19.08.2024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AB1B491-4FDE-4E6C-BA07-3BCBF924BEE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132856"/>
            <a:ext cx="8229600" cy="18288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Театральный калейдоскоп</a:t>
            </a:r>
            <a:endParaRPr lang="ru-RU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06760"/>
            <a:ext cx="8712968" cy="1296144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Ленинградская область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Приозерский муниципальный район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Муниципальное дошкольное образовательное учреждение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«Детский сад комбинированного вида №9»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500264" y="5021560"/>
            <a:ext cx="5688632" cy="129614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>
                <a:solidFill>
                  <a:schemeClr val="bg1"/>
                </a:solidFill>
              </a:rPr>
              <a:t>Подготовила: Чистякова М.Ю.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118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bg1"/>
                </a:solidFill>
              </a:rPr>
              <a:t>Театр, театр, театр…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Давайте тихонечко,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Давайте мы трепетно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Кулисы сейчас распахнем.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И в царство театра –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Волшебное, дивное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На цыпочках тихо войдем.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2404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В рамках мероприятия проводились разнообразные формы работы с детьми: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- беседы  о видах театров, о культуре поведения в них, о театральных профессиях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- чтение художественной литературы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- пальчиковая гимнастика для театра </a:t>
            </a:r>
            <a:r>
              <a:rPr lang="ru-RU" sz="2000" dirty="0" err="1" smtClean="0">
                <a:solidFill>
                  <a:schemeClr val="bg1"/>
                </a:solidFill>
              </a:rPr>
              <a:t>би</a:t>
            </a:r>
            <a:r>
              <a:rPr lang="ru-RU" sz="2000" dirty="0" smtClean="0">
                <a:solidFill>
                  <a:schemeClr val="bg1"/>
                </a:solidFill>
              </a:rPr>
              <a:t>-ба-</a:t>
            </a:r>
            <a:r>
              <a:rPr lang="ru-RU" sz="2000" dirty="0" err="1" smtClean="0">
                <a:solidFill>
                  <a:schemeClr val="bg1"/>
                </a:solidFill>
              </a:rPr>
              <a:t>бо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- имитация движений животных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- постановка и обыгрывание сказок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153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Настольный театр «Гуси- лебеди»</a:t>
            </a:r>
            <a:endParaRPr lang="ru-RU" dirty="0"/>
          </a:p>
        </p:txBody>
      </p:sp>
      <p:pic>
        <p:nvPicPr>
          <p:cNvPr id="2050" name="Picture 2" descr="C:\Users\Мариша\Desktop\Новая папка (7)\IMG_20240723_0923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303" y="1600200"/>
            <a:ext cx="3531393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377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Магнитный театр «Три поросенка»</a:t>
            </a:r>
            <a:endParaRPr lang="ru-RU" dirty="0"/>
          </a:p>
        </p:txBody>
      </p:sp>
      <p:pic>
        <p:nvPicPr>
          <p:cNvPr id="3074" name="Picture 2" descr="C:\Users\Мариша\Desktop\Новая папка (7)\IMG_20240723_093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303" y="1600200"/>
            <a:ext cx="3531393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363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Настольный театр «Колобок»</a:t>
            </a:r>
            <a:endParaRPr lang="ru-RU" dirty="0"/>
          </a:p>
        </p:txBody>
      </p:sp>
      <p:pic>
        <p:nvPicPr>
          <p:cNvPr id="4098" name="Picture 2" descr="C:\Users\Мариша\Desktop\Новая папка (7)\IMG_20240723_0934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303" y="1600200"/>
            <a:ext cx="3531393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877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Пальчиковый театр «</a:t>
            </a:r>
            <a:r>
              <a:rPr lang="ru-RU" dirty="0" err="1" smtClean="0"/>
              <a:t>Заюшкина</a:t>
            </a:r>
            <a:r>
              <a:rPr lang="ru-RU" dirty="0" smtClean="0"/>
              <a:t> избушка»</a:t>
            </a:r>
            <a:endParaRPr lang="ru-RU" dirty="0"/>
          </a:p>
        </p:txBody>
      </p:sp>
      <p:pic>
        <p:nvPicPr>
          <p:cNvPr id="5122" name="Picture 2" descr="C:\Users\Мариша\Desktop\Новая папка (7)\IMG_20240723_0938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303" y="1600200"/>
            <a:ext cx="3531393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804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Масочный театр «</a:t>
            </a:r>
            <a:r>
              <a:rPr lang="ru-RU" dirty="0" err="1" smtClean="0"/>
              <a:t>Заюшкина</a:t>
            </a:r>
            <a:r>
              <a:rPr lang="ru-RU" dirty="0" smtClean="0"/>
              <a:t> избушка»</a:t>
            </a:r>
            <a:endParaRPr lang="ru-RU" dirty="0"/>
          </a:p>
        </p:txBody>
      </p:sp>
      <p:pic>
        <p:nvPicPr>
          <p:cNvPr id="6146" name="Picture 2" descr="C:\Users\Мариша\Desktop\Новая папка (7)\IMG_20240723_1034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303" y="1600200"/>
            <a:ext cx="3531393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185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Масочный театр «Теремок»</a:t>
            </a:r>
            <a:endParaRPr lang="ru-RU" dirty="0"/>
          </a:p>
        </p:txBody>
      </p:sp>
      <p:pic>
        <p:nvPicPr>
          <p:cNvPr id="7170" name="Picture 2" descr="C:\Users\Мариша\Desktop\Новая папка (7)\IMG_20240723_1050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303" y="1600200"/>
            <a:ext cx="3531393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952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Масочный театр «Репка»</a:t>
            </a:r>
            <a:endParaRPr lang="ru-RU" dirty="0"/>
          </a:p>
        </p:txBody>
      </p:sp>
      <p:pic>
        <p:nvPicPr>
          <p:cNvPr id="8195" name="Picture 3" descr="C:\Users\Мариша\Desktop\Новая папка (7)\IMG_20240726_1028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303" y="1600200"/>
            <a:ext cx="3531393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48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31240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Спасибо за внимание!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2054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50</TotalTime>
  <Words>117</Words>
  <Application>Microsoft Office PowerPoint</Application>
  <PresentationFormat>Экран (4:3)</PresentationFormat>
  <Paragraphs>22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Book Antiqua</vt:lpstr>
      <vt:lpstr>Comic Sans MS</vt:lpstr>
      <vt:lpstr>Lucida Sans</vt:lpstr>
      <vt:lpstr>Times New Roman</vt:lpstr>
      <vt:lpstr>Wingdings</vt:lpstr>
      <vt:lpstr>Wingdings 2</vt:lpstr>
      <vt:lpstr>Wingdings 3</vt:lpstr>
      <vt:lpstr>Апекс</vt:lpstr>
      <vt:lpstr>Театральный калейдоскоп</vt:lpstr>
      <vt:lpstr>Театр, театр, театр…  Давайте тихонечко, Давайте мы трепетно Кулисы сейчас распахнем. И в царство театра – Волшебное, дивное На цыпочках тихо войдем.</vt:lpstr>
      <vt:lpstr>Настольный театр «Гуси- лебеди»</vt:lpstr>
      <vt:lpstr>Магнитный театр «Три поросенка»</vt:lpstr>
      <vt:lpstr>Настольный театр «Колобок»</vt:lpstr>
      <vt:lpstr>Пальчиковый театр «Заюшкина избушка»</vt:lpstr>
      <vt:lpstr>Масочный театр «Заюшкина избушка»</vt:lpstr>
      <vt:lpstr>Масочный театр «Теремок»</vt:lpstr>
      <vt:lpstr>Масочный театр «Репка»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Мариша</dc:creator>
  <cp:lastModifiedBy>Пользователь</cp:lastModifiedBy>
  <cp:revision>6</cp:revision>
  <dcterms:created xsi:type="dcterms:W3CDTF">2024-08-07T17:03:16Z</dcterms:created>
  <dcterms:modified xsi:type="dcterms:W3CDTF">2024-08-19T08:15:30Z</dcterms:modified>
</cp:coreProperties>
</file>